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E40F24-EF30-4692-BD48-7B11A6AEB128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4D87D4-7150-4B24-8CB3-85912D884D2F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Erfelijkheid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3</a:t>
            </a:r>
          </a:p>
          <a:p>
            <a:r>
              <a:rPr lang="nl-NL" dirty="0" smtClean="0"/>
              <a:t>Geslachtschromosomen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Een mens heeft 46 chromosomen in zijn cel.</a:t>
            </a:r>
          </a:p>
          <a:p>
            <a:r>
              <a:rPr lang="nl-NL" dirty="0" smtClean="0"/>
              <a:t>Chromosomen komen voor in paren (twee dezelfde).</a:t>
            </a:r>
          </a:p>
          <a:p>
            <a:pPr>
              <a:buNone/>
            </a:pPr>
            <a:r>
              <a:rPr lang="nl-NL" dirty="0" smtClean="0"/>
              <a:t>Dus 46 chromosomen zijn 23 </a:t>
            </a:r>
            <a:r>
              <a:rPr lang="nl-NL" b="1" dirty="0" smtClean="0">
                <a:solidFill>
                  <a:srgbClr val="FF0000"/>
                </a:solidFill>
              </a:rPr>
              <a:t>paar</a:t>
            </a:r>
            <a:r>
              <a:rPr lang="nl-NL" dirty="0" smtClean="0"/>
              <a:t> chromosomen.</a:t>
            </a:r>
          </a:p>
          <a:p>
            <a:r>
              <a:rPr lang="nl-NL" dirty="0" smtClean="0"/>
              <a:t>Van de 23 paar chromosomen zijn er 22 hetzelfde.</a:t>
            </a:r>
          </a:p>
          <a:p>
            <a:pPr>
              <a:buNone/>
            </a:pPr>
            <a:r>
              <a:rPr lang="nl-NL" dirty="0" smtClean="0"/>
              <a:t>Het laatste paar kan verschillen. 1 grote en 1 kleine of 2 grote chromosomen. (zie afb. volgende dia). </a:t>
            </a:r>
          </a:p>
          <a:p>
            <a:pPr>
              <a:buNone/>
            </a:pPr>
            <a:r>
              <a:rPr lang="nl-NL" dirty="0" smtClean="0"/>
              <a:t>De grootste van de chromosomen noemen we het X chromosoom. De kleinere het Y chromosoom</a:t>
            </a:r>
          </a:p>
          <a:p>
            <a:r>
              <a:rPr lang="nl-NL" dirty="0" smtClean="0"/>
              <a:t>Een mens krijgt een x chromosoom van de moeder. De tweede chromosoom 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WhatsApp Image 2019-11-10 at 18.53.4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56793"/>
            <a:ext cx="4400737" cy="4032448"/>
          </a:xfrm>
        </p:spPr>
      </p:pic>
      <p:pic>
        <p:nvPicPr>
          <p:cNvPr id="5" name="Afbeelding 4" descr="WhatsApp Image 2019-11-10 at 18.54.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50532" y="1556793"/>
            <a:ext cx="4894841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mens krijgt een x chromosoom van de moeder. </a:t>
            </a:r>
            <a:r>
              <a:rPr lang="nl-NL" dirty="0" smtClean="0"/>
              <a:t>Het tweede chromosoom wordt gegeven door de vader. Dat kan een X zijn of een Y zijn.</a:t>
            </a:r>
          </a:p>
          <a:p>
            <a:r>
              <a:rPr lang="nl-NL" dirty="0" smtClean="0"/>
              <a:t>Het paar XX vormt een meisje</a:t>
            </a:r>
          </a:p>
          <a:p>
            <a:r>
              <a:rPr lang="nl-NL" dirty="0" smtClean="0"/>
              <a:t>Het paar XY vormteen jongen</a:t>
            </a:r>
            <a:endParaRPr lang="nl-N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geslachtscellen hebben 1 chromosoom per cel.</a:t>
            </a:r>
          </a:p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1187624" y="2708920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XX</a:t>
            </a:r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2123728" y="4005064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251520" y="4077072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4788024" y="4005064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7164288" y="4005064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Y</a:t>
            </a:r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5652120" y="2636912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XY</a:t>
            </a:r>
            <a:endParaRPr lang="nl-NL" dirty="0"/>
          </a:p>
        </p:txBody>
      </p:sp>
      <p:cxnSp>
        <p:nvCxnSpPr>
          <p:cNvPr id="11" name="Rechte verbindingslijn met pijl 10"/>
          <p:cNvCxnSpPr>
            <a:endCxn id="6" idx="0"/>
          </p:cNvCxnSpPr>
          <p:nvPr/>
        </p:nvCxnSpPr>
        <p:spPr>
          <a:xfrm flipH="1">
            <a:off x="791580" y="3501008"/>
            <a:ext cx="6840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1979712" y="3501008"/>
            <a:ext cx="554224" cy="558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H="1">
            <a:off x="5436096" y="3429000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endCxn id="8" idx="1"/>
          </p:cNvCxnSpPr>
          <p:nvPr/>
        </p:nvCxnSpPr>
        <p:spPr>
          <a:xfrm>
            <a:off x="6588224" y="3356992"/>
            <a:ext cx="734244" cy="774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3059832" y="48691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geslachtscellen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987824" y="27089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moedercellen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Een-eiige</a:t>
            </a:r>
            <a:r>
              <a:rPr lang="nl-NL" dirty="0" smtClean="0"/>
              <a:t> tweeling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Ontstaan uit één bevruchte eicel.</a:t>
            </a:r>
          </a:p>
          <a:p>
            <a:r>
              <a:rPr lang="nl-NL" dirty="0" smtClean="0"/>
              <a:t>Altijd zelfde geslacht</a:t>
            </a:r>
          </a:p>
          <a:p>
            <a:r>
              <a:rPr lang="nl-NL" dirty="0" smtClean="0"/>
              <a:t>Identieke tweeling</a:t>
            </a:r>
            <a:endParaRPr lang="nl-NL" dirty="0"/>
          </a:p>
        </p:txBody>
      </p:sp>
      <p:pic>
        <p:nvPicPr>
          <p:cNvPr id="4" name="Afbeelding 3" descr="WhatsApp Image 2019-11-10 at 19.05.4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128352" y="912208"/>
            <a:ext cx="2239223" cy="77048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Twee-eiige tweeling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Ontstaan uit 2 bevruchte eicellen.</a:t>
            </a:r>
          </a:p>
          <a:p>
            <a:r>
              <a:rPr lang="nl-NL" dirty="0" smtClean="0"/>
              <a:t>Kan van geslacht verschillen</a:t>
            </a:r>
          </a:p>
          <a:p>
            <a:endParaRPr lang="nl-NL" dirty="0"/>
          </a:p>
        </p:txBody>
      </p:sp>
      <p:pic>
        <p:nvPicPr>
          <p:cNvPr id="4" name="Afbeelding 3" descr="WhatsApp Image 2019-11-10 at 19.05.0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159012" y="161468"/>
            <a:ext cx="2880321" cy="869530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Eind paragraaf 3</a:t>
            </a:r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Plaatje 1 t/m 4 biologie voor jou. CC-0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79444</TotalTime>
  <Words>185</Words>
  <Application>Microsoft Office PowerPoint</Application>
  <PresentationFormat>Diavoorstelling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Stroom</vt:lpstr>
      <vt:lpstr>Erfelijkheid</vt:lpstr>
      <vt:lpstr>Dia 2</vt:lpstr>
      <vt:lpstr>Dia 3</vt:lpstr>
      <vt:lpstr>Dia 4</vt:lpstr>
      <vt:lpstr>Dia 5</vt:lpstr>
      <vt:lpstr>Een-eiige tweeling</vt:lpstr>
      <vt:lpstr>Twee-eiige tweeling</vt:lpstr>
      <vt:lpstr>Dia 8</vt:lpstr>
      <vt:lpstr>Dia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Erfelijkheid</dc:title>
  <dc:creator>Marloes</dc:creator>
  <cp:lastModifiedBy>Marloes</cp:lastModifiedBy>
  <cp:revision>122</cp:revision>
  <dcterms:created xsi:type="dcterms:W3CDTF">2019-09-16T14:03:12Z</dcterms:created>
  <dcterms:modified xsi:type="dcterms:W3CDTF">2019-11-10T18:08:09Z</dcterms:modified>
</cp:coreProperties>
</file>